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17" r:id="rId2"/>
    <p:sldId id="308" r:id="rId3"/>
    <p:sldId id="307" r:id="rId4"/>
    <p:sldId id="306" r:id="rId5"/>
    <p:sldId id="309" r:id="rId6"/>
    <p:sldId id="305" r:id="rId7"/>
    <p:sldId id="304" r:id="rId8"/>
    <p:sldId id="303" r:id="rId9"/>
    <p:sldId id="302" r:id="rId10"/>
    <p:sldId id="301" r:id="rId11"/>
    <p:sldId id="300" r:id="rId12"/>
    <p:sldId id="298" r:id="rId13"/>
    <p:sldId id="296" r:id="rId14"/>
    <p:sldId id="294" r:id="rId15"/>
    <p:sldId id="297" r:id="rId16"/>
    <p:sldId id="293" r:id="rId17"/>
    <p:sldId id="292" r:id="rId18"/>
    <p:sldId id="291" r:id="rId19"/>
    <p:sldId id="290" r:id="rId20"/>
    <p:sldId id="289" r:id="rId21"/>
    <p:sldId id="288" r:id="rId22"/>
    <p:sldId id="286" r:id="rId23"/>
    <p:sldId id="285" r:id="rId24"/>
    <p:sldId id="284" r:id="rId25"/>
    <p:sldId id="281" r:id="rId26"/>
    <p:sldId id="282" r:id="rId27"/>
    <p:sldId id="280" r:id="rId28"/>
    <p:sldId id="313" r:id="rId29"/>
    <p:sldId id="314" r:id="rId30"/>
    <p:sldId id="315" r:id="rId31"/>
    <p:sldId id="316" r:id="rId32"/>
    <p:sldId id="279" r:id="rId33"/>
    <p:sldId id="278" r:id="rId34"/>
    <p:sldId id="276" r:id="rId35"/>
    <p:sldId id="275" r:id="rId36"/>
    <p:sldId id="274" r:id="rId37"/>
    <p:sldId id="273" r:id="rId38"/>
    <p:sldId id="272" r:id="rId39"/>
    <p:sldId id="271" r:id="rId40"/>
    <p:sldId id="270" r:id="rId41"/>
    <p:sldId id="269" r:id="rId42"/>
    <p:sldId id="267" r:id="rId43"/>
    <p:sldId id="268" r:id="rId44"/>
    <p:sldId id="266" r:id="rId45"/>
    <p:sldId id="265" r:id="rId46"/>
    <p:sldId id="318" r:id="rId47"/>
    <p:sldId id="320" r:id="rId48"/>
    <p:sldId id="321" r:id="rId49"/>
    <p:sldId id="322" r:id="rId50"/>
    <p:sldId id="325" r:id="rId51"/>
    <p:sldId id="31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1D27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724" autoAdjust="0"/>
  </p:normalViewPr>
  <p:slideViewPr>
    <p:cSldViewPr snapToGrid="0">
      <p:cViewPr>
        <p:scale>
          <a:sx n="100" d="100"/>
          <a:sy n="100" d="100"/>
        </p:scale>
        <p:origin x="27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ED0B9-899E-4792-8570-6E04E2E202B1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41904-B87D-41BE-A973-2EAA0CFCC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041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41904-B87D-41BE-A973-2EAA0CFCCB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03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EB8A-204A-8293-4DAD-482D1EC21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ECC6A-470A-E0EC-9B2D-36195C705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EE1C1-6584-13B0-2EA1-05549CB0C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D80F-47C5-49DB-AEED-58CBA0E2DD40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6829F-89DE-25DC-E773-F1FCDA25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F49BD-AD4B-733B-75D0-5D2EAB76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7805-2E3F-4EBC-9BED-65D6C9BEE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7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03DB-0690-426D-D60A-51EDEC9F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6AE53-B6A4-9A7F-56F7-EDF645D7B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BB1B4-40EE-5BAE-A4CD-14178B91D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D80F-47C5-49DB-AEED-58CBA0E2DD40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44C64-4E84-B333-D425-73860F51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2AD3C-11A1-01DC-9F93-2096ECC0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7805-2E3F-4EBC-9BED-65D6C9BEE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2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E20FF9-55F9-E440-9426-F357D782D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A5DB90-4884-1DE8-843D-28C4CAF3E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12065-A5AB-40E9-C3E3-A4DA9ED8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D80F-47C5-49DB-AEED-58CBA0E2DD40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5C3ED-A433-E1BF-60AA-8C8C4F06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24EE3-3E2F-CD2C-7538-6516D763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7805-2E3F-4EBC-9BED-65D6C9BEE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2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C35BA-588F-CD79-AECB-93557163C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2A709-391A-7FB0-3058-00BB63D46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DA6D4-C31F-5F4B-C44A-12EBFEAF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D80F-47C5-49DB-AEED-58CBA0E2DD40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BD7C7-D59E-5ED8-EEAC-53C3E552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292E9-EC05-077B-A262-8477C3DA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7805-2E3F-4EBC-9BED-65D6C9BEE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71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2D348-9A58-1BBF-5D58-07E5626F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B5D75-B76A-DD59-2767-273C89843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B9E48-52D1-18E6-078D-E577861D6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D80F-47C5-49DB-AEED-58CBA0E2DD40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07628-53C1-FECD-00EA-1A720251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3235A-463F-4C68-C87E-76B66A84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7805-2E3F-4EBC-9BED-65D6C9BEE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7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5134B-3697-F0AD-BE63-30051612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F59F1-6B26-3B49-158B-C4B548847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C874E-9E2C-EB0C-6940-62D3A5EE5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C5D5-50CB-CDAB-7C75-D80C5891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D80F-47C5-49DB-AEED-58CBA0E2DD40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FBF18-A1F2-850A-4AA2-637CEFF63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1C9F0-54A4-84E4-FE83-53EDEF472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7805-2E3F-4EBC-9BED-65D6C9BEE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54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B937B-C3B3-89EA-20FB-E63F95A8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E31B0-88B3-523C-44E4-D36E2AB5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7F541-27AE-DC88-E711-BCB0C9A90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9219C-9E0C-2C60-0508-80A0B36A0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62FEF-3464-0F8F-848A-02481CF273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47E943-795C-3AFF-DEB5-CD19F0DE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D80F-47C5-49DB-AEED-58CBA0E2DD40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F7C733-4071-D4CA-678F-1332BE39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3E563-79AA-1FD2-24C6-45AED9E8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7805-2E3F-4EBC-9BED-65D6C9BEE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16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9E7EE-896A-76E1-BB53-535CFCB1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5896B-386F-0D34-D797-0346F6B4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D80F-47C5-49DB-AEED-58CBA0E2DD40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90760-5F12-E8EA-70B9-7BA5BE36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F7008-EF9F-6401-F77B-8725A8128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7805-2E3F-4EBC-9BED-65D6C9BEE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29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DF9B03-6D2B-5DCC-3206-3F0CCDE87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D80F-47C5-49DB-AEED-58CBA0E2DD40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BF0F8B-C1C5-840B-6A4B-B8C7DF24C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BFD0E-F5F1-F0C6-0A2C-EC709C018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7805-2E3F-4EBC-9BED-65D6C9BEE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6BBB4-84BD-178A-B5A6-AA85696F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CBDCC-CB35-B4BA-069B-367CE554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80FB2-4D4E-5AA3-CB52-79CEA9C0F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FB7E4-FD89-7341-264E-3CB94A87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D80F-47C5-49DB-AEED-58CBA0E2DD40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B54C1-2277-63ED-B1E4-C0577BB7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4A4BB-3842-630A-A5B5-507EB0B1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7805-2E3F-4EBC-9BED-65D6C9BEE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2CB8-88CB-3278-E281-4294C9FE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FB67B2-6474-169B-355D-0180AB748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7B0B5-1D47-E5EF-6577-45A5AC895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6944-9CC7-F91B-2FFE-9B15D31E9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D80F-47C5-49DB-AEED-58CBA0E2DD40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8592D-9878-0BD0-64EE-441D3FEF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2E809-D481-E96A-46C8-432BBFE1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7805-2E3F-4EBC-9BED-65D6C9BEE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5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1D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41DDDB-D50A-961F-4166-DE7864AF8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2D4D1-3ABD-74C2-1750-6080A7FF5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24FF8-F9D4-8075-0C99-5C51B4136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5D80F-47C5-49DB-AEED-58CBA0E2DD40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1DE99-0ABC-C2C1-F66C-484A7B421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32E3A-B29C-8502-6206-295CFEB08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97805-2E3F-4EBC-9BED-65D6C9BEE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158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47718B-A1E0-A6D8-6588-7CA17C04C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963" y="5467350"/>
            <a:ext cx="1846994" cy="971451"/>
          </a:xfrm>
          <a:prstGeom prst="rect">
            <a:avLst/>
          </a:prstGeom>
        </p:spPr>
      </p:pic>
      <p:pic>
        <p:nvPicPr>
          <p:cNvPr id="14" name="Picture 13" descr="A poster with text and people on the street&#10;&#10;Description automatically generated">
            <a:extLst>
              <a:ext uri="{FF2B5EF4-FFF2-40B4-BE49-F238E27FC236}">
                <a16:creationId xmlns:a16="http://schemas.microsoft.com/office/drawing/2014/main" id="{B0FB7846-B216-F345-1F93-37D572DD57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r="373"/>
          <a:stretch/>
        </p:blipFill>
        <p:spPr>
          <a:xfrm>
            <a:off x="762084" y="129907"/>
            <a:ext cx="8820727" cy="6308894"/>
          </a:xfrm>
          <a:prstGeom prst="rect">
            <a:avLst/>
          </a:prstGeom>
        </p:spPr>
      </p:pic>
      <p:pic>
        <p:nvPicPr>
          <p:cNvPr id="3" name="Di Shvue - די שבֿועה">
            <a:hlinkClick r:id="" action="ppaction://media"/>
            <a:extLst>
              <a:ext uri="{FF2B5EF4-FFF2-40B4-BE49-F238E27FC236}">
                <a16:creationId xmlns:a16="http://schemas.microsoft.com/office/drawing/2014/main" id="{AC22D473-8495-1710-88B2-4AE179DDC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1721" y="6528204"/>
            <a:ext cx="209178" cy="20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8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>
        <p:split orient="vert"/>
      </p:transition>
    </mc:Choice>
    <mc:Fallback>
      <p:transition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the ground&#10;&#10;Description automatically generated">
            <a:extLst>
              <a:ext uri="{FF2B5EF4-FFF2-40B4-BE49-F238E27FC236}">
                <a16:creationId xmlns:a16="http://schemas.microsoft.com/office/drawing/2014/main" id="{1A8ADF8D-FAF8-7E41-B126-31DE4C4D4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95" y="0"/>
            <a:ext cx="5484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078AD574-8EC5-94F4-506F-73458DE83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1136674" y="0"/>
            <a:ext cx="476300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0CD47C-407D-7F0C-EADA-F696547E1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6147325" y="0"/>
            <a:ext cx="4746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the ground next to a person&#10;&#10;Description automatically generated">
            <a:extLst>
              <a:ext uri="{FF2B5EF4-FFF2-40B4-BE49-F238E27FC236}">
                <a16:creationId xmlns:a16="http://schemas.microsoft.com/office/drawing/2014/main" id="{3AE3D3E4-D6EF-A747-DF29-6C8FBC902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392" y="0"/>
            <a:ext cx="7037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shelf with papers&#10;&#10;Description automatically generated">
            <a:extLst>
              <a:ext uri="{FF2B5EF4-FFF2-40B4-BE49-F238E27FC236}">
                <a16:creationId xmlns:a16="http://schemas.microsoft.com/office/drawing/2014/main" id="{26402D1E-1927-FE99-9CB3-0BCD33608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9"/>
          <a:stretch/>
        </p:blipFill>
        <p:spPr>
          <a:xfrm>
            <a:off x="1008062" y="0"/>
            <a:ext cx="48227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F27830-2929-DACA-8A6F-23732CA55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89"/>
          <a:stretch/>
        </p:blipFill>
        <p:spPr>
          <a:xfrm>
            <a:off x="6096000" y="1"/>
            <a:ext cx="48204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3C191DA4-D2B2-ED84-0EB4-20451CB39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2" r="9013"/>
          <a:stretch/>
        </p:blipFill>
        <p:spPr>
          <a:xfrm>
            <a:off x="1494463" y="0"/>
            <a:ext cx="9344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1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two children lying on the ground&#10;&#10;Description automatically generated">
            <a:extLst>
              <a:ext uri="{FF2B5EF4-FFF2-40B4-BE49-F238E27FC236}">
                <a16:creationId xmlns:a16="http://schemas.microsoft.com/office/drawing/2014/main" id="{DCB6DA77-BC3E-04DD-1FA7-39E108BBC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0"/>
          <a:stretch/>
        </p:blipFill>
        <p:spPr>
          <a:xfrm>
            <a:off x="248745" y="0"/>
            <a:ext cx="11694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triped shirt&#10;&#10;Description automatically generated">
            <a:extLst>
              <a:ext uri="{FF2B5EF4-FFF2-40B4-BE49-F238E27FC236}">
                <a16:creationId xmlns:a16="http://schemas.microsoft.com/office/drawing/2014/main" id="{B4E6637D-5697-A7F9-CD0E-EA62B96C6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8"/>
          <a:stretch/>
        </p:blipFill>
        <p:spPr>
          <a:xfrm>
            <a:off x="3543653" y="0"/>
            <a:ext cx="4848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0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the ground with a group of people behind him&#10;&#10;Description automatically generated">
            <a:extLst>
              <a:ext uri="{FF2B5EF4-FFF2-40B4-BE49-F238E27FC236}">
                <a16:creationId xmlns:a16="http://schemas.microsoft.com/office/drawing/2014/main" id="{9E74E4C3-4E43-FE38-B7BF-9F3FF0357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>
            <a:off x="524010" y="0"/>
            <a:ext cx="11143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the ground&#10;&#10;Description automatically generated">
            <a:extLst>
              <a:ext uri="{FF2B5EF4-FFF2-40B4-BE49-F238E27FC236}">
                <a16:creationId xmlns:a16="http://schemas.microsoft.com/office/drawing/2014/main" id="{6FE0D0E9-5524-C30A-6F2B-1EFDD419D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8"/>
          <a:stretch/>
        </p:blipFill>
        <p:spPr>
          <a:xfrm>
            <a:off x="1458536" y="0"/>
            <a:ext cx="9274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itting on the ground eating&#10;&#10;Description automatically generated">
            <a:extLst>
              <a:ext uri="{FF2B5EF4-FFF2-40B4-BE49-F238E27FC236}">
                <a16:creationId xmlns:a16="http://schemas.microsoft.com/office/drawing/2014/main" id="{0179418F-DEF1-3B26-D639-7610A29CF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"/>
          <a:stretch/>
        </p:blipFill>
        <p:spPr>
          <a:xfrm>
            <a:off x="3595339" y="0"/>
            <a:ext cx="4769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and a young child sitting next to each other&#10;&#10;Description automatically generated">
            <a:extLst>
              <a:ext uri="{FF2B5EF4-FFF2-40B4-BE49-F238E27FC236}">
                <a16:creationId xmlns:a16="http://schemas.microsoft.com/office/drawing/2014/main" id="{5A243B81-E9CB-69C8-B980-A9BAACC2B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66" y="0"/>
            <a:ext cx="10179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a dog&#10;&#10;Description automatically generated">
            <a:extLst>
              <a:ext uri="{FF2B5EF4-FFF2-40B4-BE49-F238E27FC236}">
                <a16:creationId xmlns:a16="http://schemas.microsoft.com/office/drawing/2014/main" id="{8CEF0330-F005-7C1E-4F7A-0857CC1D7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6059" r="342" b="7347"/>
          <a:stretch/>
        </p:blipFill>
        <p:spPr>
          <a:xfrm>
            <a:off x="299357" y="0"/>
            <a:ext cx="11593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utside a window&#10;&#10;Description automatically generated">
            <a:extLst>
              <a:ext uri="{FF2B5EF4-FFF2-40B4-BE49-F238E27FC236}">
                <a16:creationId xmlns:a16="http://schemas.microsoft.com/office/drawing/2014/main" id="{D2882164-0440-F084-7DAF-41D21E564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3"/>
          <a:stretch/>
        </p:blipFill>
        <p:spPr>
          <a:xfrm>
            <a:off x="1126506" y="0"/>
            <a:ext cx="4887892" cy="6858000"/>
          </a:xfrm>
          <a:prstGeom prst="rect">
            <a:avLst/>
          </a:prstGeom>
        </p:spPr>
      </p:pic>
      <p:pic>
        <p:nvPicPr>
          <p:cNvPr id="2" name="Picture 1" descr="A person with a beard and hat&#10;&#10;Description automatically generated">
            <a:extLst>
              <a:ext uri="{FF2B5EF4-FFF2-40B4-BE49-F238E27FC236}">
                <a16:creationId xmlns:a16="http://schemas.microsoft.com/office/drawing/2014/main" id="{8997A579-9C25-3F97-4F4A-77D10D6AB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6250955" y="0"/>
            <a:ext cx="4814539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the ground&#10;&#10;Description automatically generated">
            <a:extLst>
              <a:ext uri="{FF2B5EF4-FFF2-40B4-BE49-F238E27FC236}">
                <a16:creationId xmlns:a16="http://schemas.microsoft.com/office/drawing/2014/main" id="{AF5368D3-4EC4-16F0-CBD6-0ABD709F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3" b="1112"/>
          <a:stretch/>
        </p:blipFill>
        <p:spPr>
          <a:xfrm>
            <a:off x="1430509" y="0"/>
            <a:ext cx="9330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walking&#10;&#10;Description automatically generated">
            <a:extLst>
              <a:ext uri="{FF2B5EF4-FFF2-40B4-BE49-F238E27FC236}">
                <a16:creationId xmlns:a16="http://schemas.microsoft.com/office/drawing/2014/main" id="{135586FF-4DB3-A8F6-53A1-C95D32C13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82" y="0"/>
            <a:ext cx="4890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ying on the ground&#10;&#10;Description automatically generated">
            <a:extLst>
              <a:ext uri="{FF2B5EF4-FFF2-40B4-BE49-F238E27FC236}">
                <a16:creationId xmlns:a16="http://schemas.microsoft.com/office/drawing/2014/main" id="{82B3B6B9-6153-8ABB-DDBC-95FFF5E96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" t="1670" r="1661" b="1814"/>
          <a:stretch/>
        </p:blipFill>
        <p:spPr>
          <a:xfrm>
            <a:off x="1334354" y="0"/>
            <a:ext cx="9523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military uniforms&#10;&#10;Description automatically generated">
            <a:extLst>
              <a:ext uri="{FF2B5EF4-FFF2-40B4-BE49-F238E27FC236}">
                <a16:creationId xmlns:a16="http://schemas.microsoft.com/office/drawing/2014/main" id="{61019462-25E1-DCD7-A815-A79BCD125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2500" r="752" b="1528"/>
          <a:stretch/>
        </p:blipFill>
        <p:spPr>
          <a:xfrm>
            <a:off x="751524" y="0"/>
            <a:ext cx="106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3A6D58F9-C98E-3DB8-980A-A9C048450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t="2240" r="2001" b="309"/>
          <a:stretch/>
        </p:blipFill>
        <p:spPr>
          <a:xfrm>
            <a:off x="1159422" y="0"/>
            <a:ext cx="9873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94867E14-ABD2-14C7-20FC-D64F85B45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45" y="-9525"/>
            <a:ext cx="10490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6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6167E-E56F-050E-DF75-667569BCF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3" t="1944" r="926" b="2502"/>
          <a:stretch/>
        </p:blipFill>
        <p:spPr>
          <a:xfrm>
            <a:off x="1231604" y="0"/>
            <a:ext cx="9728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5F6A8-8D13-2F02-D535-C8D795E2E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" t="1666" r="604" b="1529"/>
          <a:stretch/>
        </p:blipFill>
        <p:spPr>
          <a:xfrm>
            <a:off x="1543227" y="-9526"/>
            <a:ext cx="9054887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D9C8836D-7F4C-B898-ABB3-78EDA4174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3"/>
          <a:stretch/>
        </p:blipFill>
        <p:spPr>
          <a:xfrm>
            <a:off x="3702998" y="12700"/>
            <a:ext cx="4786004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7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18E5E2-6245-9AF0-24BE-F37A1B922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" t="1250" r="989" b="2221"/>
          <a:stretch/>
        </p:blipFill>
        <p:spPr>
          <a:xfrm>
            <a:off x="1221393" y="0"/>
            <a:ext cx="9749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4A8618-3EF2-235D-1258-1138B3300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" t="971" r="5195" b="2224"/>
          <a:stretch/>
        </p:blipFill>
        <p:spPr>
          <a:xfrm>
            <a:off x="971549" y="-9525"/>
            <a:ext cx="10290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street&#10;&#10;Description automatically generated">
            <a:extLst>
              <a:ext uri="{FF2B5EF4-FFF2-40B4-BE49-F238E27FC236}">
                <a16:creationId xmlns:a16="http://schemas.microsoft.com/office/drawing/2014/main" id="{375B1BA3-FC4C-BBAA-F310-C649AE378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14" y="0"/>
            <a:ext cx="965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4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military uniforms&#10;&#10;Description automatically generated">
            <a:extLst>
              <a:ext uri="{FF2B5EF4-FFF2-40B4-BE49-F238E27FC236}">
                <a16:creationId xmlns:a16="http://schemas.microsoft.com/office/drawing/2014/main" id="{A5623DBE-86BD-A945-BFA4-28572A920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42" y="0"/>
            <a:ext cx="9940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eet with destroyed buildings&#10;&#10;Description automatically generated with medium confidence">
            <a:extLst>
              <a:ext uri="{FF2B5EF4-FFF2-40B4-BE49-F238E27FC236}">
                <a16:creationId xmlns:a16="http://schemas.microsoft.com/office/drawing/2014/main" id="{162298FB-0AB9-F762-5642-FC42AE8CF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r="444"/>
          <a:stretch/>
        </p:blipFill>
        <p:spPr>
          <a:xfrm>
            <a:off x="1371600" y="0"/>
            <a:ext cx="938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military uniforms&#10;&#10;Description automatically generated">
            <a:extLst>
              <a:ext uri="{FF2B5EF4-FFF2-40B4-BE49-F238E27FC236}">
                <a16:creationId xmlns:a16="http://schemas.microsoft.com/office/drawing/2014/main" id="{CE685CD9-F2A0-791D-8A3C-18B67F76D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164" b="1528"/>
          <a:stretch/>
        </p:blipFill>
        <p:spPr>
          <a:xfrm>
            <a:off x="864799" y="0"/>
            <a:ext cx="10462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2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4D2E4C65-B305-E3F7-3FCC-2B80B730D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2756" b="1105"/>
          <a:stretch/>
        </p:blipFill>
        <p:spPr>
          <a:xfrm>
            <a:off x="1261119" y="0"/>
            <a:ext cx="9413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outside a building&#10;&#10;Description automatically generated">
            <a:extLst>
              <a:ext uri="{FF2B5EF4-FFF2-40B4-BE49-F238E27FC236}">
                <a16:creationId xmlns:a16="http://schemas.microsoft.com/office/drawing/2014/main" id="{6CC02307-04B8-AF62-D8D5-DC361B247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78" y="-15932"/>
            <a:ext cx="9855831" cy="68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on fire with smoke coming out of it&#10;&#10;Description automatically generated">
            <a:extLst>
              <a:ext uri="{FF2B5EF4-FFF2-40B4-BE49-F238E27FC236}">
                <a16:creationId xmlns:a16="http://schemas.microsoft.com/office/drawing/2014/main" id="{7324CE37-39DE-7DA2-E8BE-5EB5A5747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/>
          <a:stretch/>
        </p:blipFill>
        <p:spPr>
          <a:xfrm>
            <a:off x="1401509" y="402"/>
            <a:ext cx="9290525" cy="68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in a line&#10;&#10;Description automatically generated">
            <a:extLst>
              <a:ext uri="{FF2B5EF4-FFF2-40B4-BE49-F238E27FC236}">
                <a16:creationId xmlns:a16="http://schemas.microsoft.com/office/drawing/2014/main" id="{393198F6-3828-9F6B-4B82-E43F89789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71" y="0"/>
            <a:ext cx="9558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3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homeless people sitting on the ground&#10;&#10;Description automatically generated">
            <a:extLst>
              <a:ext uri="{FF2B5EF4-FFF2-40B4-BE49-F238E27FC236}">
                <a16:creationId xmlns:a16="http://schemas.microsoft.com/office/drawing/2014/main" id="{5BF11E4A-E74E-BF7A-5388-C621E483D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-139" r="-2599" b="7222"/>
          <a:stretch/>
        </p:blipFill>
        <p:spPr>
          <a:xfrm>
            <a:off x="919192" y="0"/>
            <a:ext cx="1106083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military uniforms&#10;&#10;Description automatically generated">
            <a:extLst>
              <a:ext uri="{FF2B5EF4-FFF2-40B4-BE49-F238E27FC236}">
                <a16:creationId xmlns:a16="http://schemas.microsoft.com/office/drawing/2014/main" id="{68B76626-CF59-7553-B15B-EDE563EC3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/>
          <a:stretch/>
        </p:blipFill>
        <p:spPr>
          <a:xfrm>
            <a:off x="1025494" y="0"/>
            <a:ext cx="10157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E729A3D0-2089-D39F-A3F9-418B101D1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31" y="0"/>
            <a:ext cx="949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oldiers running on a street with fire&#10;&#10;Description automatically generated">
            <a:extLst>
              <a:ext uri="{FF2B5EF4-FFF2-40B4-BE49-F238E27FC236}">
                <a16:creationId xmlns:a16="http://schemas.microsoft.com/office/drawing/2014/main" id="{ADD4C9B2-4BA5-707D-C830-D60C4E74F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72" y="0"/>
            <a:ext cx="8674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5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141C8-CE9E-DAB6-B1A5-C2A2B248D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" t="2116" b="3889"/>
          <a:stretch/>
        </p:blipFill>
        <p:spPr>
          <a:xfrm>
            <a:off x="727840" y="0"/>
            <a:ext cx="10736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5C719-0CD4-47F0-E101-3CC53C961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77"/>
          <a:stretch/>
        </p:blipFill>
        <p:spPr>
          <a:xfrm>
            <a:off x="6866107" y="0"/>
            <a:ext cx="5071893" cy="6879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9F455-83EF-439B-6D4F-4E7CC0521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85" y="0"/>
            <a:ext cx="5976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16580-6C13-05A0-E020-B59F079B2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child in a destroyed city&#10;&#10;Description automatically generated">
            <a:extLst>
              <a:ext uri="{FF2B5EF4-FFF2-40B4-BE49-F238E27FC236}">
                <a16:creationId xmlns:a16="http://schemas.microsoft.com/office/drawing/2014/main" id="{AF99F93F-A3AA-3674-B351-EB4BCD0A2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479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9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oldiers carrying a black bag&#10;&#10;Description automatically generated">
            <a:extLst>
              <a:ext uri="{FF2B5EF4-FFF2-40B4-BE49-F238E27FC236}">
                <a16:creationId xmlns:a16="http://schemas.microsoft.com/office/drawing/2014/main" id="{45FDB0E5-EF2E-DA20-1A7D-637C5C389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7" y="1"/>
            <a:ext cx="10299461" cy="686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oldier standing in front of a destroyed building&#10;&#10;Description automatically generated">
            <a:extLst>
              <a:ext uri="{FF2B5EF4-FFF2-40B4-BE49-F238E27FC236}">
                <a16:creationId xmlns:a16="http://schemas.microsoft.com/office/drawing/2014/main" id="{858C6F89-8766-E5DF-8EB5-DAEF76BE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eating food outside&#10;&#10;Description automatically generated">
            <a:extLst>
              <a:ext uri="{FF2B5EF4-FFF2-40B4-BE49-F238E27FC236}">
                <a16:creationId xmlns:a16="http://schemas.microsoft.com/office/drawing/2014/main" id="{8CC974B6-8347-D41D-D97E-6375AB4FE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60" y="2688336"/>
            <a:ext cx="2468880" cy="1481328"/>
          </a:xfrm>
          <a:prstGeom prst="rect">
            <a:avLst/>
          </a:prstGeom>
        </p:spPr>
      </p:pic>
      <p:pic>
        <p:nvPicPr>
          <p:cNvPr id="5" name="Picture 4" descr="A person carrying a child&#10;&#10;Description automatically generated">
            <a:extLst>
              <a:ext uri="{FF2B5EF4-FFF2-40B4-BE49-F238E27FC236}">
                <a16:creationId xmlns:a16="http://schemas.microsoft.com/office/drawing/2014/main" id="{09F44821-F62C-2C54-C0AA-5B50FE671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2" y="-7122"/>
            <a:ext cx="10297682" cy="68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iding on a cart&#10;&#10;Description automatically generated">
            <a:extLst>
              <a:ext uri="{FF2B5EF4-FFF2-40B4-BE49-F238E27FC236}">
                <a16:creationId xmlns:a16="http://schemas.microsoft.com/office/drawing/2014/main" id="{6D39C72D-B40B-FA5C-8E11-EE8FEF157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>
          <a:xfrm>
            <a:off x="810014" y="0"/>
            <a:ext cx="10724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2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child on a sidewalk by a fire&#10;&#10;Description automatically generated">
            <a:extLst>
              <a:ext uri="{FF2B5EF4-FFF2-40B4-BE49-F238E27FC236}">
                <a16:creationId xmlns:a16="http://schemas.microsoft.com/office/drawing/2014/main" id="{7D1E8297-052A-5DCF-0120-A1065740F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r="522"/>
          <a:stretch/>
        </p:blipFill>
        <p:spPr>
          <a:xfrm>
            <a:off x="0" y="0"/>
            <a:ext cx="12192000" cy="68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9914019C-B716-A2F4-0234-FF7D8D72DC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ABA48153-802D-536A-A215-19E9984D9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6" y="2476500"/>
            <a:ext cx="7689903" cy="40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ne of people standing in a line&#10;&#10;Description automatically generated">
            <a:extLst>
              <a:ext uri="{FF2B5EF4-FFF2-40B4-BE49-F238E27FC236}">
                <a16:creationId xmlns:a16="http://schemas.microsoft.com/office/drawing/2014/main" id="{388511FE-B520-D995-2DD0-732764174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39" y="3349087"/>
            <a:ext cx="242522" cy="159825"/>
          </a:xfrm>
          <a:prstGeom prst="rect">
            <a:avLst/>
          </a:prstGeom>
        </p:spPr>
      </p:pic>
      <p:pic>
        <p:nvPicPr>
          <p:cNvPr id="5" name="Picture 4" descr="A line of people standing in a line&#10;&#10;Description automatically generated">
            <a:extLst>
              <a:ext uri="{FF2B5EF4-FFF2-40B4-BE49-F238E27FC236}">
                <a16:creationId xmlns:a16="http://schemas.microsoft.com/office/drawing/2014/main" id="{16F32616-380B-4143-796E-E98C2F72C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7" y="0"/>
            <a:ext cx="10406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child&#10;&#10;Description automatically generated">
            <a:extLst>
              <a:ext uri="{FF2B5EF4-FFF2-40B4-BE49-F238E27FC236}">
                <a16:creationId xmlns:a16="http://schemas.microsoft.com/office/drawing/2014/main" id="{A68F9021-26DA-B95B-77AE-C051043DF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" b="6250"/>
          <a:stretch/>
        </p:blipFill>
        <p:spPr>
          <a:xfrm>
            <a:off x="784835" y="0"/>
            <a:ext cx="1077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F6510BCD-4AD8-C4F1-0143-3B77A9890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>
          <a:xfrm>
            <a:off x="826931" y="0"/>
            <a:ext cx="10914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ushing a cart on a street&#10;&#10;Description automatically generated">
            <a:extLst>
              <a:ext uri="{FF2B5EF4-FFF2-40B4-BE49-F238E27FC236}">
                <a16:creationId xmlns:a16="http://schemas.microsoft.com/office/drawing/2014/main" id="{90F43F82-14AE-6647-C715-60A312C256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6"/>
          <a:stretch/>
        </p:blipFill>
        <p:spPr>
          <a:xfrm>
            <a:off x="540844" y="0"/>
            <a:ext cx="11110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</Words>
  <Application>Microsoft Office PowerPoint</Application>
  <PresentationFormat>Widescreen</PresentationFormat>
  <Paragraphs>1</Paragraphs>
  <Slides>51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Director</dc:creator>
  <cp:lastModifiedBy>Director</cp:lastModifiedBy>
  <cp:revision>28</cp:revision>
  <dcterms:created xsi:type="dcterms:W3CDTF">2023-10-06T14:10:46Z</dcterms:created>
  <dcterms:modified xsi:type="dcterms:W3CDTF">2023-11-13T18:26:58Z</dcterms:modified>
</cp:coreProperties>
</file>